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66" r:id="rId5"/>
    <p:sldId id="258" r:id="rId6"/>
    <p:sldId id="259" r:id="rId7"/>
    <p:sldId id="267" r:id="rId8"/>
    <p:sldId id="268" r:id="rId9"/>
    <p:sldId id="260" r:id="rId10"/>
    <p:sldId id="269" r:id="rId11"/>
    <p:sldId id="261" r:id="rId12"/>
    <p:sldId id="270" r:id="rId13"/>
    <p:sldId id="262" r:id="rId14"/>
    <p:sldId id="271" r:id="rId15"/>
    <p:sldId id="263" r:id="rId16"/>
  </p:sldIdLst>
  <p:sldSz cx="18288000" cy="10287000"/>
  <p:notesSz cx="6858000" cy="9144000"/>
  <p:embeddedFontLst>
    <p:embeddedFont>
      <p:font typeface="王漢宗特黑體" panose="02000500000000000000" pitchFamily="2" charset="-12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E9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54" autoAdjust="0"/>
  </p:normalViewPr>
  <p:slideViewPr>
    <p:cSldViewPr>
      <p:cViewPr varScale="1">
        <p:scale>
          <a:sx n="69" d="100"/>
          <a:sy n="69" d="100"/>
        </p:scale>
        <p:origin x="92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0A3DC-8296-504B-BCC5-0FC38ED9D2A6}" type="datetimeFigureOut">
              <a:rPr kumimoji="1" lang="zh-TW" altLang="en-US" smtClean="0"/>
              <a:t>2024/11/1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1DE7F-41E2-694E-BAEC-0E209B345C0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683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(wine-</a:t>
            </a:r>
            <a:r>
              <a:rPr kumimoji="1" lang="en" altLang="zh-TW" dirty="0" err="1"/>
              <a:t>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eyebrow_butterfly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dressed in vampire coat, ((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)), girl, </a:t>
            </a:r>
            <a:r>
              <a:rPr kumimoji="1" lang="en" altLang="zh-TW" dirty="0" err="1"/>
              <a:t>joyful_expression</a:t>
            </a:r>
            <a:r>
              <a:rPr kumimoji="1" lang="en" altLang="zh-TW" dirty="0"/>
              <a:t>, dancing, celebration, night, </a:t>
            </a:r>
            <a:r>
              <a:rPr kumimoji="1" lang="en" altLang="zh-TW" dirty="0" err="1"/>
              <a:t>starry_sky</a:t>
            </a:r>
            <a:r>
              <a:rPr kumimoji="1" lang="en" altLang="zh-TW" dirty="0"/>
              <a:t>, a bunch of game players,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 1boy, </a:t>
            </a:r>
            <a:r>
              <a:rPr kumimoji="1" lang="en" altLang="zh-TW"/>
              <a:t>high_quality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0257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dotted_eyebrows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glowing_eyes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quality_boost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1480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bordeaux_hair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eyebrows, ()), ((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)), wearing a vampire cloak, ((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)), girl, monster, training, training, </a:t>
            </a:r>
            <a:r>
              <a:rPr kumimoji="1" lang="en" altLang="zh-TW" dirty="0" err="1"/>
              <a:t>numerical_panel</a:t>
            </a:r>
            <a:r>
              <a:rPr kumimoji="1" lang="en" altLang="zh-TW" dirty="0"/>
              <a:t>, spooky,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hd</a:t>
            </a:r>
            <a:r>
              <a:rPr kumimoji="1" lang="en" altLang="zh-TW" dirty="0"/>
              <a:t>!,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977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dotted_eyebrows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glowing_eyes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quality_boost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070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cute_brows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wearing_a_vampire_coat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wielding_a_weapon</a:t>
            </a:r>
            <a:r>
              <a:rPr kumimoji="1" lang="en" altLang="zh-TW" dirty="0"/>
              <a:t>, monster, </a:t>
            </a:r>
            <a:r>
              <a:rPr kumimoji="1" lang="en" altLang="zh-TW" dirty="0" err="1"/>
              <a:t>expression_of_surprise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gameplay_level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increased_quality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4059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eyebrow_bimbos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]), </a:t>
            </a:r>
            <a:r>
              <a:rPr kumimoji="1" lang="en" altLang="zh-TW" dirty="0" err="1"/>
              <a:t>wearing_ribbon_vampire_coat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angry_expression</a:t>
            </a:r>
            <a:r>
              <a:rPr kumimoji="1" lang="en" altLang="zh-TW" dirty="0"/>
              <a:t>, bullied, spooky, forest, </a:t>
            </a:r>
            <a:r>
              <a:rPr kumimoji="1" lang="en" altLang="zh-TW" dirty="0" err="1"/>
              <a:t>level_in_game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multiple_gaming_players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improve_quality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20202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eyebrow_jewels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coat,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dejected_expression</a:t>
            </a:r>
            <a:r>
              <a:rPr kumimoji="1" lang="en" altLang="zh-TW" dirty="0"/>
              <a:t>, mage, knight, samurai, ranger, spooky, forest, level, several players, resolution boost,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7938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eyebrow_shadow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sitting_on_couch</a:t>
            </a:r>
            <a:r>
              <a:rPr kumimoji="1" lang="en" altLang="zh-TW" dirty="0"/>
              <a:t>, girl, </a:t>
            </a:r>
            <a:r>
              <a:rPr kumimoji="1" lang="en" altLang="zh-TW" dirty="0" err="1"/>
              <a:t>holding_phone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phone_image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graphics_boost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7994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two_bunny_ears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cloak,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holding_weapon</a:t>
            </a:r>
            <a:r>
              <a:rPr kumimoji="1" lang="en" altLang="zh-TW" dirty="0"/>
              <a:t>, monster,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spooky,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1014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9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冒</a:t>
            </a: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險</a:t>
            </a:r>
            <a:endParaRPr lang="en-US" sz="14123" spc="3629" dirty="0">
              <a:solidFill>
                <a:srgbClr val="FF3131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故事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46A2B-D031-9E91-3839-151021379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04D1FF6E-E507-C773-7B82-BABE9D514E16}"/>
              </a:ext>
            </a:extLst>
          </p:cNvPr>
          <p:cNvSpPr/>
          <p:nvPr/>
        </p:nvSpPr>
        <p:spPr>
          <a:xfrm>
            <a:off x="2216909" y="50544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E59A3C8A-7DF5-16A8-A4AA-17115C001C3A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C127B4A-BD7E-25DE-724A-875D10D6F617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1E52EFA-1B09-C294-C6D3-3E788C31A11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341C4DBE-A5EA-CF89-72EC-D4D4839568D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BEF3CD8-ACB0-6FBF-80D3-BD18F9FD4357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4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235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2BE7BD8-14EA-0DCF-CA22-85DD79EEFAED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5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3B1DE-D2B6-9298-FDD2-1CEF52F86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6199C90-45B5-EC49-27A5-9A7DE09AB09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527A377-7943-3498-7691-1897B9E50968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CE6451F-A431-B8C7-7E1C-EA96F71DE7BB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DE76ADB-AB33-280E-0B98-1A00000DDD41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989CE74-75EF-9599-6D36-4DC0D34B6F80}"/>
              </a:ext>
            </a:extLst>
          </p:cNvPr>
          <p:cNvSpPr/>
          <p:nvPr/>
        </p:nvSpPr>
        <p:spPr>
          <a:xfrm>
            <a:off x="222706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1D3D314-7B1B-9907-A650-F8BB41B17DA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946FF66-3E84-F5CC-200F-BD380B5F2815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5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002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3505200" y="105537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F5B2DE1-FDCB-1D6D-61C8-E32C90A30B45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6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4CB26-8E4E-0571-604F-8FF45890C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E2C4211-D446-3789-DB4F-FD52E9417336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E0CE536-695D-F03B-423B-84B0AF7118A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F6F0073-08D2-B41A-7D4B-BEA7379DE345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FA401BA7-1B75-8232-BDEE-B755260A9AD9}"/>
              </a:ext>
            </a:extLst>
          </p:cNvPr>
          <p:cNvSpPr/>
          <p:nvPr/>
        </p:nvSpPr>
        <p:spPr>
          <a:xfrm>
            <a:off x="6705600" y="-96393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0E7A458-5DDE-463C-F318-A685437DF30A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74702E6-6720-4536-AE40-88A3AC22E03F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2C8682E-3B29-8545-816D-D9B0DC77DE8C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6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563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BC8DFAC8-97DF-3BD4-8C6A-152CFD6A8A30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77B2808-EB01-5EBD-29DA-F196A70A1FD8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7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358761" y="515609"/>
            <a:ext cx="6140040" cy="9210060"/>
            <a:chOff x="0" y="0"/>
            <a:chExt cx="921983" cy="13829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041320" y="-9334500"/>
            <a:ext cx="6140040" cy="9210060"/>
            <a:chOff x="0" y="0"/>
            <a:chExt cx="921983" cy="13829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2DEDB0D-FDF5-2433-FBAB-BDE775CCB9FE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1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95EAC-0C94-8234-B3F6-2EB45B827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28796C8-9FDA-52EE-0693-401FA984C25B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6ECD9B1-1414-7930-7DBB-D17C95EE1489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AF81166-E308-190E-1986-D9CDD8509D0A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C797496E-1441-44E5-AD67-DE85F8ECB718}"/>
              </a:ext>
            </a:extLst>
          </p:cNvPr>
          <p:cNvGrpSpPr/>
          <p:nvPr/>
        </p:nvGrpSpPr>
        <p:grpSpPr>
          <a:xfrm>
            <a:off x="1982574" y="-876300"/>
            <a:ext cx="6140040" cy="9210060"/>
            <a:chOff x="0" y="0"/>
            <a:chExt cx="921983" cy="1382974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73A718E-4A0D-04D6-2681-7C4C7CC710AC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CE089B78-0B34-6516-E995-FD0A4D7BA51C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grpSp>
        <p:nvGrpSpPr>
          <p:cNvPr id="11" name="Group 6">
            <a:extLst>
              <a:ext uri="{FF2B5EF4-FFF2-40B4-BE49-F238E27FC236}">
                <a16:creationId xmlns:a16="http://schemas.microsoft.com/office/drawing/2014/main" id="{AA8B31A5-8067-AA7A-9016-BDA1861A3482}"/>
              </a:ext>
            </a:extLst>
          </p:cNvPr>
          <p:cNvGrpSpPr/>
          <p:nvPr/>
        </p:nvGrpSpPr>
        <p:grpSpPr>
          <a:xfrm>
            <a:off x="4648200" y="10320020"/>
            <a:ext cx="6140040" cy="9210060"/>
            <a:chOff x="0" y="0"/>
            <a:chExt cx="921983" cy="1382974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9A618A-6817-D927-7D4F-CB344ECC36F8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5" name="文字方塊 4">
            <a:extLst>
              <a:ext uri="{FF2B5EF4-FFF2-40B4-BE49-F238E27FC236}">
                <a16:creationId xmlns:a16="http://schemas.microsoft.com/office/drawing/2014/main" id="{45059590-D92B-CA73-4B16-458AC81FA3CF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1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116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61594-BFE2-448E-28C6-FDFD1007A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1D006568-0785-02D6-40E6-A5735EB13A53}"/>
              </a:ext>
            </a:extLst>
          </p:cNvPr>
          <p:cNvGrpSpPr/>
          <p:nvPr/>
        </p:nvGrpSpPr>
        <p:grpSpPr>
          <a:xfrm>
            <a:off x="3143856" y="1711806"/>
            <a:ext cx="4265826" cy="6398739"/>
            <a:chOff x="0" y="0"/>
            <a:chExt cx="921983" cy="1382974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364DC97-83CD-1AE6-DC7A-3C3485C83431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3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>
            <a:extLst>
              <a:ext uri="{FF2B5EF4-FFF2-40B4-BE49-F238E27FC236}">
                <a16:creationId xmlns:a16="http://schemas.microsoft.com/office/drawing/2014/main" id="{2212AEB8-E94B-EA92-AD38-2886C5FD796C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F134E0F-6527-B40D-B91D-FA51513ACF2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B0A0777-5801-9E86-3D59-97D0375C7D0A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1E603DE2-868A-0C29-B4BD-95655E55228C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A5A0FC6-4424-DF1B-4A2C-53C79EE5FDA5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grpSp>
        <p:nvGrpSpPr>
          <p:cNvPr id="11" name="Group 6">
            <a:extLst>
              <a:ext uri="{FF2B5EF4-FFF2-40B4-BE49-F238E27FC236}">
                <a16:creationId xmlns:a16="http://schemas.microsoft.com/office/drawing/2014/main" id="{66BAD5E9-09FF-0B93-3661-33497B563C5C}"/>
              </a:ext>
            </a:extLst>
          </p:cNvPr>
          <p:cNvGrpSpPr/>
          <p:nvPr/>
        </p:nvGrpSpPr>
        <p:grpSpPr>
          <a:xfrm>
            <a:off x="4648200" y="10320020"/>
            <a:ext cx="6140040" cy="9210060"/>
            <a:chOff x="0" y="0"/>
            <a:chExt cx="921983" cy="1382974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24E88070-B540-C8A4-A056-6513A638F50B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3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1067AF7C-6832-8E74-4667-F3EE2489D10E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1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386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75D47E7-36EB-33A8-4212-628300EF23D9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2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278600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53225E6-9423-9C99-5B39-E92D3C74F45F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3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4975F-3D9B-B78D-D347-A870163F7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280CE23A-BFBE-C80B-C5CC-659CA90A7C86}"/>
              </a:ext>
            </a:extLst>
          </p:cNvPr>
          <p:cNvSpPr/>
          <p:nvPr/>
        </p:nvSpPr>
        <p:spPr>
          <a:xfrm>
            <a:off x="5001179" y="4730115"/>
            <a:ext cx="551179" cy="826769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AC2C362-1DB9-42A0-99AE-29F1C9D2D58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4046C41-1B35-2C33-5AB2-4DF83BBED5D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FD024C5-A374-3C20-6383-E67F187241E5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9F3407AF-EC3B-8A8E-A927-D7325F8E7305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D1D0BFA-926B-4270-C9EF-A6119CE2D9D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340AC19-06BC-D82E-5A9D-3C8E30792179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3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4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CE42E-6C6F-3C4C-BBD8-0AA053FEA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E07A300-C134-E2F1-234F-19C2C194892C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C07D444-46A5-844F-8842-F1929B5FB1C2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D2538E8-E257-46C8-94A7-83CA9BBB3F6F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6AC4412-D08D-8C47-A772-E398FF7C6558}"/>
              </a:ext>
            </a:extLst>
          </p:cNvPr>
          <p:cNvSpPr/>
          <p:nvPr/>
        </p:nvSpPr>
        <p:spPr>
          <a:xfrm>
            <a:off x="-7296580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6C6038AC-FEC9-5E78-F5BE-FAF5DE13BEDD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CFE8993-09BC-2D6C-CABF-F9AC0D10D338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CC8EA6E-F5C4-47BF-39CC-1B01251C6020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3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473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6F1A72A-7A56-8CCE-D16B-1CE9D0D9EDC9}"/>
              </a:ext>
            </a:extLst>
          </p:cNvPr>
          <p:cNvSpPr txBox="1"/>
          <p:nvPr/>
        </p:nvSpPr>
        <p:spPr>
          <a:xfrm>
            <a:off x="723900" y="8724900"/>
            <a:ext cx="60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7200" dirty="0">
                <a:solidFill>
                  <a:srgbClr val="002060"/>
                </a:solidFill>
              </a:rPr>
              <a:t>4</a:t>
            </a:r>
            <a:endParaRPr kumimoji="1" lang="zh-TW" altLang="en-US" sz="7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689</Words>
  <Application>Microsoft Macintosh PowerPoint</Application>
  <PresentationFormat>自訂</PresentationFormat>
  <Paragraphs>48</Paragraphs>
  <Slides>15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Aptos</vt:lpstr>
      <vt:lpstr>Arial</vt:lpstr>
      <vt:lpstr>王漢宗特黑體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hw2</dc:title>
  <cp:lastModifiedBy>郭芯麟</cp:lastModifiedBy>
  <cp:revision>23</cp:revision>
  <dcterms:created xsi:type="dcterms:W3CDTF">2006-08-16T00:00:00Z</dcterms:created>
  <dcterms:modified xsi:type="dcterms:W3CDTF">2024-11-01T08:09:47Z</dcterms:modified>
  <dc:identifier>DAGUNFE4zkg</dc:identifier>
</cp:coreProperties>
</file>

<file path=docProps/thumbnail.jpeg>
</file>